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69" r:id="rId17"/>
    <p:sldId id="276" r:id="rId18"/>
    <p:sldId id="272" r:id="rId19"/>
    <p:sldId id="270" r:id="rId20"/>
    <p:sldId id="273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9169792"/>
        <c:axId val="59175680"/>
        <c:axId val="0"/>
      </c:bar3DChart>
      <c:catAx>
        <c:axId val="5916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59175680"/>
        <c:crosses val="autoZero"/>
        <c:auto val="1"/>
        <c:lblAlgn val="ctr"/>
        <c:lblOffset val="100"/>
        <c:noMultiLvlLbl val="0"/>
      </c:catAx>
      <c:valAx>
        <c:axId val="5917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169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Дополнительное образование</a:t>
            </a:r>
            <a:br>
              <a:rPr lang="ru-RU" dirty="0" smtClean="0"/>
            </a:br>
            <a:r>
              <a:rPr lang="ru-RU" dirty="0" smtClean="0"/>
              <a:t>Презентация кружка «</a:t>
            </a:r>
            <a:r>
              <a:rPr lang="ru-RU" dirty="0" err="1" smtClean="0"/>
              <a:t>Самоделкины</a:t>
            </a:r>
            <a:r>
              <a:rPr lang="ru-RU" dirty="0" smtClean="0"/>
              <a:t>» на тему: «Конструирование из </a:t>
            </a:r>
            <a:r>
              <a:rPr lang="ru-RU" dirty="0" err="1" smtClean="0"/>
              <a:t>лего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94116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Подготовила: Сазонова Светлана Викторовна, воспитатель 1к. к.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МКДОУ Аннинский д/с ОРВ «Росток»</a:t>
            </a: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. г. т. Анна, 2017г.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00807"/>
            <a:ext cx="70567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Формирование думающей, чувствующей, активной и творческой личности дошкольника».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73683"/>
            <a:ext cx="576064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Ведущая педагогическая идея: 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34" y="3140968"/>
            <a:ext cx="4459932" cy="3344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8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36912"/>
            <a:ext cx="6192688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конструирование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образцу;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конструирование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 опорой на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схемы;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конструирование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 собственному замыслу.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395953"/>
            <a:ext cx="288032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Виды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занятий</a:t>
            </a:r>
            <a:r>
              <a:rPr lang="ru-RU" sz="32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900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598" y="2204864"/>
            <a:ext cx="661478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сказки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создание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построек, 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моделей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героев известных сказок,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использование героев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в играх, 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использование героев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играх-драматизациях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беседы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332656"/>
            <a:ext cx="5904656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Формы организации работы с детьми: </a:t>
            </a:r>
          </a:p>
        </p:txBody>
      </p:sp>
    </p:spTree>
    <p:extLst>
      <p:ext uri="{BB962C8B-B14F-4D97-AF65-F5344CB8AC3E}">
        <p14:creationId xmlns:p14="http://schemas.microsoft.com/office/powerpoint/2010/main" val="7932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•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консультации (по конструктивной, творческой деятельности детей, что должен знать и уметь ребёнок в определённом возрасте, как развивать детское творчество, какой наглядный материал и конструкторы лучше приобрести),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папки – передвижки;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выставки детских работ с участием родителей.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развлечения,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• родительские собрания.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384455"/>
            <a:ext cx="575463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Формы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работы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с родителями  : 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8399"/>
            <a:ext cx="604867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Фотовыставка  «Подарок папе»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664629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35762" y="6018825"/>
            <a:ext cx="43204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 Днём защитника Отечества!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99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9154"/>
            <a:ext cx="352839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Подарки для мам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21979" r="3115"/>
          <a:stretch/>
        </p:blipFill>
        <p:spPr>
          <a:xfrm>
            <a:off x="270527" y="2355299"/>
            <a:ext cx="5206637" cy="3399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/>
          <a:stretch/>
        </p:blipFill>
        <p:spPr>
          <a:xfrm>
            <a:off x="5945060" y="1484784"/>
            <a:ext cx="2787774" cy="2707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10760" y="5101566"/>
            <a:ext cx="2808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Маму милую люблю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И корзинку ей дарю!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3"/>
            <a:ext cx="48965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 </a:t>
            </a:r>
            <a:r>
              <a:rPr lang="ru-RU" sz="2400" dirty="0">
                <a:solidFill>
                  <a:schemeClr val="bg1"/>
                </a:solidFill>
              </a:rPr>
              <a:t>раз в 2 недели (четверг).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Временной </a:t>
            </a:r>
            <a:r>
              <a:rPr lang="ru-RU" sz="2400" dirty="0">
                <a:solidFill>
                  <a:schemeClr val="bg1"/>
                </a:solidFill>
              </a:rPr>
              <a:t>интервал: 20 минут.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8108" y="539969"/>
            <a:ext cx="287171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Работа </a:t>
            </a:r>
            <a:r>
              <a:rPr lang="ru-RU" sz="3200" b="1" dirty="0" smtClean="0">
                <a:latin typeface="Calibri" pitchFamily="34" charset="0"/>
              </a:rPr>
              <a:t>кружка </a:t>
            </a:r>
            <a:endParaRPr lang="ru-RU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23882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Развитие творческих способностей детей</a:t>
            </a:r>
            <a:endParaRPr lang="ru-RU" sz="32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01161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9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76872"/>
            <a:ext cx="66967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конструктор ЛЕГО;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м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елкие игрушки;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картинки, содержащие тематику недели;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аглядное пособие (картинки, фотографии).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539969"/>
            <a:ext cx="489654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Методическое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оснащение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547260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Использованная литература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684" y="2564904"/>
            <a:ext cx="59766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Комарова Л. Г. Строим из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LEGO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(моделирование логических отношений и объектов реального мира средствами конструктора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LEGO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). – М.: «ЛИНКА – ПРЕСС», 2001 г.</a:t>
            </a:r>
          </a:p>
        </p:txBody>
      </p:sp>
    </p:spTree>
    <p:extLst>
      <p:ext uri="{BB962C8B-B14F-4D97-AF65-F5344CB8AC3E}">
        <p14:creationId xmlns:p14="http://schemas.microsoft.com/office/powerpoint/2010/main" val="30758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79208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приобщение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детей к конструктивной деятельности из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ЛЕГО.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332655"/>
            <a:ext cx="122413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Цель: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525" y="2924944"/>
            <a:ext cx="4188466" cy="3141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56" y="2939186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9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/>
          <a:stretch/>
        </p:blipFill>
        <p:spPr>
          <a:xfrm>
            <a:off x="341745" y="1811536"/>
            <a:ext cx="4478236" cy="3460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260948"/>
            <a:ext cx="532859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Конструирование из «ЛЕГО»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287" y="4797152"/>
            <a:ext cx="388520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Лего» - умная игра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Завлекательна, хитра.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Интересно здесь играть,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Строить, составлять, искать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40" y="1340768"/>
            <a:ext cx="3857748" cy="2893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5702630"/>
            <a:ext cx="25562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«Город будущего»</a:t>
            </a:r>
          </a:p>
        </p:txBody>
      </p:sp>
    </p:spTree>
    <p:extLst>
      <p:ext uri="{BB962C8B-B14F-4D97-AF65-F5344CB8AC3E}">
        <p14:creationId xmlns:p14="http://schemas.microsoft.com/office/powerpoint/2010/main" val="38706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43711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9923">
            <a:off x="4323992" y="1228735"/>
            <a:ext cx="3136190" cy="2352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8293" flipH="1">
            <a:off x="1227648" y="1214810"/>
            <a:ext cx="3136189" cy="2352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4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433" y="943273"/>
            <a:ext cx="7344816" cy="5847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Обращать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внимание детей на различные здания и сооружения вокруг их дома, детского сада. На прогулках в процессе игр рассматривать с детьми машины, тележки, автобусы и другие виды транспорта, выделяя их части, называть их форму и расположение по отношению к самой большой части.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Продолжать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развивать у детей способность различать и называть строительные детали (куб, пластина, кирпичик, брусок); учить использовать их с учетом конструктивных свойств (устойчивость, форма, величина). Развивать умение устанавливать ассоциативные связи, предлагая вспомнить, какие похожие сооружения дети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видели.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Учить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анализировать образец постройки: выделять основные части, различать и соотносить их по величине и форме, устанавливать пространственное расположение этих частей относительно друг друга (в домах — стены, вверху — перекрытие, крыша; в автомобиле — кабина, кузов и т. д.).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Учить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самостоятельно измерять постройки (по высоте, длине и ширине), соблюдать заданный воспитателем принцип конструкции («Построй такой же домик, но высокий»).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Учить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сооружать постройки из крупного и мелкого строительного материала.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470" y="188640"/>
            <a:ext cx="302433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Задачи кружка: </a:t>
            </a:r>
          </a:p>
        </p:txBody>
      </p:sp>
    </p:spTree>
    <p:extLst>
      <p:ext uri="{BB962C8B-B14F-4D97-AF65-F5344CB8AC3E}">
        <p14:creationId xmlns:p14="http://schemas.microsoft.com/office/powerpoint/2010/main" val="42514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945" y="2708920"/>
            <a:ext cx="648072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Социально-коммуникативное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Познавательное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Речевое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Художественно-эстетическое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Физическое развитие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961" y="332656"/>
            <a:ext cx="6192688" cy="13542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Применять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в образовательных областях: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7709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74462"/>
            <a:ext cx="51845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совместной, </a:t>
            </a:r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самостоятельной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деятельности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индивидуальной работе с детьми</a:t>
            </a:r>
            <a:r>
              <a:rPr lang="ru-RU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49475"/>
            <a:ext cx="6048672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Использовать конструктор ЛЕГО: 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77072"/>
            <a:ext cx="57046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учитывая </a:t>
            </a:r>
            <a:r>
              <a:rPr lang="ru-RU" sz="2400" dirty="0">
                <a:solidFill>
                  <a:schemeClr val="bg1"/>
                </a:solidFill>
              </a:rPr>
              <a:t>возрастные особенности детей.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476672"/>
            <a:ext cx="619268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Выбирать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конструктор «Лего» необходимо: </a:t>
            </a:r>
          </a:p>
        </p:txBody>
      </p:sp>
    </p:spTree>
    <p:extLst>
      <p:ext uri="{BB962C8B-B14F-4D97-AF65-F5344CB8AC3E}">
        <p14:creationId xmlns:p14="http://schemas.microsoft.com/office/powerpoint/2010/main" val="4311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429094"/>
            <a:ext cx="684076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последовательности;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наглядности;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доступности;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учёта индивидуальных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особенностей;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принцип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интегрированного подхода.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763284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ринципы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реализации инновационного опыта:</a:t>
            </a:r>
          </a:p>
        </p:txBody>
      </p:sp>
    </p:spTree>
    <p:extLst>
      <p:ext uri="{BB962C8B-B14F-4D97-AF65-F5344CB8AC3E}">
        <p14:creationId xmlns:p14="http://schemas.microsoft.com/office/powerpoint/2010/main" val="24824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12" y="2265813"/>
            <a:ext cx="7200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изучение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соответствующей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литературы,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накопленного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опыта по теме инновационной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работы,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пакета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нормативно-правовых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документов;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наблюдение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за детьми в ходе воспитательно-образовательного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процесса;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обобщение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и систематизация накопленного опыта.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476672"/>
            <a:ext cx="65527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Методы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инновационной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2014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708" y="2420888"/>
            <a:ext cx="525658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наглядно-практические,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словесные,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проблемных ситуаций,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систематизации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знаний и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умений,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игровые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247793"/>
            <a:ext cx="619268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етоды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и приёмы реализации поставленных задач:</a:t>
            </a:r>
          </a:p>
        </p:txBody>
      </p:sp>
    </p:spTree>
    <p:extLst>
      <p:ext uri="{BB962C8B-B14F-4D97-AF65-F5344CB8AC3E}">
        <p14:creationId xmlns:p14="http://schemas.microsoft.com/office/powerpoint/2010/main" val="26689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</TotalTime>
  <Words>601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Дополнительное образование Презентация кружка «Самоделкины» на тему: «Конструирование из лего»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творческих способностей детей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87</cp:revision>
  <dcterms:created xsi:type="dcterms:W3CDTF">2016-12-25T15:35:44Z</dcterms:created>
  <dcterms:modified xsi:type="dcterms:W3CDTF">2017-03-04T08:41:57Z</dcterms:modified>
</cp:coreProperties>
</file>